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7010400" cy="93964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71452"/>
          </a:xfrm>
          <a:prstGeom prst="rect">
            <a:avLst/>
          </a:prstGeom>
        </p:spPr>
        <p:txBody>
          <a:bodyPr vert="horz" lIns="93744" tIns="46872" rIns="93744" bIns="4687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71452"/>
          </a:xfrm>
          <a:prstGeom prst="rect">
            <a:avLst/>
          </a:prstGeom>
        </p:spPr>
        <p:txBody>
          <a:bodyPr vert="horz" lIns="93744" tIns="46872" rIns="93744" bIns="46872" rtlCol="0"/>
          <a:lstStyle>
            <a:lvl1pPr algn="r">
              <a:defRPr sz="1200"/>
            </a:lvl1pPr>
          </a:lstStyle>
          <a:p>
            <a:fld id="{63F646AB-7247-456C-816F-D2455D13FF5F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0650" y="1174750"/>
            <a:ext cx="4229100" cy="3171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44" tIns="46872" rIns="93744" bIns="4687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522024"/>
            <a:ext cx="5608320" cy="3699838"/>
          </a:xfrm>
          <a:prstGeom prst="rect">
            <a:avLst/>
          </a:prstGeom>
        </p:spPr>
        <p:txBody>
          <a:bodyPr vert="horz" lIns="93744" tIns="46872" rIns="93744" bIns="4687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24962"/>
            <a:ext cx="3037840" cy="471451"/>
          </a:xfrm>
          <a:prstGeom prst="rect">
            <a:avLst/>
          </a:prstGeom>
        </p:spPr>
        <p:txBody>
          <a:bodyPr vert="horz" lIns="93744" tIns="46872" rIns="93744" bIns="4687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24962"/>
            <a:ext cx="3037840" cy="471451"/>
          </a:xfrm>
          <a:prstGeom prst="rect">
            <a:avLst/>
          </a:prstGeom>
        </p:spPr>
        <p:txBody>
          <a:bodyPr vert="horz" lIns="93744" tIns="46872" rIns="93744" bIns="46872" rtlCol="0" anchor="b"/>
          <a:lstStyle>
            <a:lvl1pPr algn="r">
              <a:defRPr sz="1200"/>
            </a:lvl1pPr>
          </a:lstStyle>
          <a:p>
            <a:fld id="{A0A717B0-4924-4544-A4CA-92B31C3D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22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90650" y="1174750"/>
            <a:ext cx="4229100" cy="3171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8887604" indent="-3841888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71804" indent="-23436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40525" indent="-23436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109246" indent="-23436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77968" indent="-234361" defTabSz="46872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3046689" indent="-234361" defTabSz="46872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515411" indent="-234361" defTabSz="46872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984132" indent="-234361" defTabSz="46872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0430E26-0C4E-4F75-BF76-E64EF1F5E18C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877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FEBFA-6934-4092-9B14-DA618863989A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99848-FF91-4535-A476-E527752136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195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C88E2-0B80-48ED-B7B6-6FC0DBAE7F9B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DCDE4-EEED-4E5D-8340-AA78D0309F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841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0FD99-5E96-47D6-95AB-7F619AEABFF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5BA5F-C4A0-4F86-92E9-29E5BAE100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549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41A00-33ED-44A6-B504-8DE5987D730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EF0B4-F787-4375-AF8A-646077F122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1554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5EDFD-CB9D-4F9D-9AD2-9751A939E0B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52821-0470-4944-B831-5455CA8107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5323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F435D-669A-4999-ADEE-29CF7ABF79C7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7B6D7-B437-4F4C-A825-D0F9120AE0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6641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2B4D5-62F7-45C6-902C-9C69A0B36D7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705A1-1F04-4B6D-A196-1C22E055F4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8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F592-238C-4775-BA14-02BE450E622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6E154-74A8-4076-B6EA-3298570D71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4473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BC788-52C5-416B-BADD-403F82CBF3D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07893-1CF1-479A-B397-EA71681B54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73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87E8F-2815-43EF-B575-CC897C16781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54100-DC40-4852-837C-57C2B2454C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5105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BD2A2-16E1-4EC0-8592-BC749F4D15F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28D4E-A927-48AC-A77C-BE16F1653E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6681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4A77CDC4-A4B9-45D7-BF93-424BC0F7A5B7}" type="datetime1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6/2/2015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D7490D5B-B2F2-4F61-B7F3-3C77C38D47A3}" type="slidenum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4610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7DEE8"/>
            </a:gs>
            <a:gs pos="85001">
              <a:srgbClr val="FFFFFF"/>
            </a:gs>
            <a:gs pos="100000">
              <a:srgbClr val="FFFF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ChangeArrowheads="1"/>
          </p:cNvSpPr>
          <p:nvPr/>
        </p:nvSpPr>
        <p:spPr bwMode="auto">
          <a:xfrm>
            <a:off x="3" y="1709739"/>
            <a:ext cx="3503613" cy="514826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075" name="TextBox 8"/>
          <p:cNvSpPr txBox="1">
            <a:spLocks noChangeArrowheads="1"/>
          </p:cNvSpPr>
          <p:nvPr/>
        </p:nvSpPr>
        <p:spPr bwMode="auto">
          <a:xfrm>
            <a:off x="3" y="2127254"/>
            <a:ext cx="3503613" cy="124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800" b="1" dirty="0" smtClean="0">
                <a:solidFill>
                  <a:prstClr val="white"/>
                </a:solidFill>
              </a:rPr>
              <a:t>Port Manatee</a:t>
            </a:r>
            <a:endParaRPr lang="en-US" altLang="en-US" sz="4800" b="1" dirty="0">
              <a:solidFill>
                <a:prstClr val="white"/>
              </a:solidFill>
            </a:endParaRPr>
          </a:p>
        </p:txBody>
      </p:sp>
      <p:sp>
        <p:nvSpPr>
          <p:cNvPr id="3076" name="TextBox 9"/>
          <p:cNvSpPr txBox="1">
            <a:spLocks noChangeArrowheads="1"/>
          </p:cNvSpPr>
          <p:nvPr/>
        </p:nvSpPr>
        <p:spPr bwMode="auto">
          <a:xfrm>
            <a:off x="3" y="3560767"/>
            <a:ext cx="35036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 smtClean="0">
                <a:solidFill>
                  <a:prstClr val="white"/>
                </a:solidFill>
              </a:rPr>
              <a:t>2015 Official Directory</a:t>
            </a:r>
            <a:endParaRPr lang="en-US" altLang="en-US" sz="2400" dirty="0">
              <a:solidFill>
                <a:prstClr val="white"/>
              </a:solidFill>
            </a:endParaRPr>
          </a:p>
        </p:txBody>
      </p:sp>
      <p:sp>
        <p:nvSpPr>
          <p:cNvPr id="3078" name="TextBox 11"/>
          <p:cNvSpPr txBox="1">
            <a:spLocks noChangeArrowheads="1"/>
          </p:cNvSpPr>
          <p:nvPr/>
        </p:nvSpPr>
        <p:spPr bwMode="auto">
          <a:xfrm>
            <a:off x="3" y="4792665"/>
            <a:ext cx="35036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 smtClean="0">
                <a:solidFill>
                  <a:srgbClr val="FFFFFF"/>
                </a:solidFill>
              </a:rPr>
              <a:t>Directories/Handbooks</a:t>
            </a:r>
            <a:endParaRPr lang="en-US" altLang="en-US" sz="1800" dirty="0">
              <a:solidFill>
                <a:srgbClr val="FFFFFF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rot="10800000">
            <a:off x="0" y="2085975"/>
            <a:ext cx="9144000" cy="1588"/>
          </a:xfrm>
          <a:prstGeom prst="line">
            <a:avLst/>
          </a:prstGeom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80" name="Picture 8" descr="2015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205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7768" y="5584278"/>
            <a:ext cx="1570634" cy="112539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4561" y="2279098"/>
            <a:ext cx="3319222" cy="4313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95263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Ellis</dc:creator>
  <cp:lastModifiedBy>Intern</cp:lastModifiedBy>
  <cp:revision>4</cp:revision>
  <cp:lastPrinted>2015-04-20T14:43:41Z</cp:lastPrinted>
  <dcterms:created xsi:type="dcterms:W3CDTF">2014-12-01T22:27:14Z</dcterms:created>
  <dcterms:modified xsi:type="dcterms:W3CDTF">2015-06-02T14:38:31Z</dcterms:modified>
</cp:coreProperties>
</file>