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7010400" cy="9396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71452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71452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0650" y="1174750"/>
            <a:ext cx="4229100" cy="3171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4" tIns="46872" rIns="93744" bIns="468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522024"/>
            <a:ext cx="5608320" cy="3699838"/>
          </a:xfrm>
          <a:prstGeom prst="rect">
            <a:avLst/>
          </a:prstGeom>
        </p:spPr>
        <p:txBody>
          <a:bodyPr vert="horz" lIns="93744" tIns="46872" rIns="93744" bIns="4687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4962"/>
            <a:ext cx="3037840" cy="471451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24962"/>
            <a:ext cx="3037840" cy="471451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0650" y="1174750"/>
            <a:ext cx="4229100" cy="3171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8887604" indent="-384188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71804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40525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109246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77968" indent="-234361" defTabSz="4687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46689" indent="-234361" defTabSz="4687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515411" indent="-234361" defTabSz="4687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84132" indent="-234361" defTabSz="4687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24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Port Manatee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560767"/>
            <a:ext cx="350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2015 Official Directory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Directories/Handbooks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7768" y="5584278"/>
            <a:ext cx="1570634" cy="11253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4561" y="2279098"/>
            <a:ext cx="3319222" cy="431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4</cp:revision>
  <cp:lastPrinted>2015-04-20T14:43:41Z</cp:lastPrinted>
  <dcterms:created xsi:type="dcterms:W3CDTF">2014-12-01T22:27:14Z</dcterms:created>
  <dcterms:modified xsi:type="dcterms:W3CDTF">2015-06-02T14:38:31Z</dcterms:modified>
</cp:coreProperties>
</file>